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2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2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9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6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3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8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F4D4-96A4-4C2F-A5A0-4122AEB2FCE7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F05A-EAD9-4AEA-A148-67C17787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lalli Mahsa</dc:creator>
  <cp:lastModifiedBy>lalli Mahsa</cp:lastModifiedBy>
  <cp:revision>3</cp:revision>
  <dcterms:created xsi:type="dcterms:W3CDTF">2022-06-25T05:33:18Z</dcterms:created>
  <dcterms:modified xsi:type="dcterms:W3CDTF">2022-06-25T05:57:03Z</dcterms:modified>
</cp:coreProperties>
</file>